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FD60C5-CB25-420D-8FA2-9110DF010279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39D2D3-B6D1-4895-850E-CD18B374605D}">
      <dgm:prSet phldrT="[文本]" custT="1"/>
      <dgm:spPr/>
      <dgm:t>
        <a:bodyPr/>
        <a:lstStyle/>
        <a:p>
          <a:r>
            <a:rPr lang="zh-CN" altLang="en-US" sz="2800" dirty="0" smtClean="0"/>
            <a:t>控制节点</a:t>
          </a:r>
          <a:endParaRPr lang="zh-CN" altLang="en-US" sz="2800" dirty="0"/>
        </a:p>
      </dgm:t>
    </dgm:pt>
    <dgm:pt modelId="{6888CD2C-35C7-4594-A7E8-B86D0BD0F8B8}" type="parTrans" cxnId="{54F097F0-8199-43B1-94C4-43A6DEA28D29}">
      <dgm:prSet/>
      <dgm:spPr/>
      <dgm:t>
        <a:bodyPr/>
        <a:lstStyle/>
        <a:p>
          <a:endParaRPr lang="zh-CN" altLang="en-US"/>
        </a:p>
      </dgm:t>
    </dgm:pt>
    <dgm:pt modelId="{44B9FAD4-55A5-4BD3-8861-7EA3C09257B7}" type="sibTrans" cxnId="{54F097F0-8199-43B1-94C4-43A6DEA28D29}">
      <dgm:prSet/>
      <dgm:spPr/>
      <dgm:t>
        <a:bodyPr/>
        <a:lstStyle/>
        <a:p>
          <a:endParaRPr lang="zh-CN" altLang="en-US"/>
        </a:p>
      </dgm:t>
    </dgm:pt>
    <dgm:pt modelId="{CB647431-E61E-4D2A-95D2-97A4758D2574}">
      <dgm:prSet phldrT="[文本]" custT="1"/>
      <dgm:spPr/>
      <dgm:t>
        <a:bodyPr/>
        <a:lstStyle/>
        <a:p>
          <a:r>
            <a:rPr lang="en-US" altLang="zh-CN" sz="2400" dirty="0" smtClean="0"/>
            <a:t>Main Node </a:t>
          </a:r>
          <a:r>
            <a:rPr lang="en-US" altLang="zh-CN" sz="2400" dirty="0" err="1" smtClean="0"/>
            <a:t>Controler</a:t>
          </a:r>
          <a:endParaRPr lang="zh-CN" altLang="en-US" sz="2400" dirty="0"/>
        </a:p>
      </dgm:t>
    </dgm:pt>
    <dgm:pt modelId="{9D195950-8D50-4078-AB33-AC0CB002B157}" type="parTrans" cxnId="{5F1FBFCE-3AC2-40D1-BFFD-52F1C590CD6B}">
      <dgm:prSet/>
      <dgm:spPr/>
      <dgm:t>
        <a:bodyPr/>
        <a:lstStyle/>
        <a:p>
          <a:endParaRPr lang="zh-CN" altLang="en-US"/>
        </a:p>
      </dgm:t>
    </dgm:pt>
    <dgm:pt modelId="{3D6A6A7D-43E9-48B0-92BD-AF2B7890693D}" type="sibTrans" cxnId="{5F1FBFCE-3AC2-40D1-BFFD-52F1C590CD6B}">
      <dgm:prSet/>
      <dgm:spPr/>
      <dgm:t>
        <a:bodyPr/>
        <a:lstStyle/>
        <a:p>
          <a:endParaRPr lang="zh-CN" altLang="en-US"/>
        </a:p>
      </dgm:t>
    </dgm:pt>
    <dgm:pt modelId="{ED4B1FC3-8305-45A9-8DCD-5CDE1F913BFE}">
      <dgm:prSet phldrT="[文本]" custT="1"/>
      <dgm:spPr/>
      <dgm:t>
        <a:bodyPr/>
        <a:lstStyle/>
        <a:p>
          <a:r>
            <a:rPr lang="zh-CN" altLang="en-US" sz="2800" dirty="0" smtClean="0"/>
            <a:t>爬虫节点</a:t>
          </a:r>
          <a:endParaRPr lang="zh-CN" altLang="en-US" sz="2800" dirty="0"/>
        </a:p>
      </dgm:t>
    </dgm:pt>
    <dgm:pt modelId="{3DCAFD11-93C0-4A71-A5B6-0E2B76E0B856}" type="parTrans" cxnId="{225E6C22-3C81-482E-9801-E33FBD1BE280}">
      <dgm:prSet/>
      <dgm:spPr/>
      <dgm:t>
        <a:bodyPr/>
        <a:lstStyle/>
        <a:p>
          <a:endParaRPr lang="zh-CN" altLang="en-US"/>
        </a:p>
      </dgm:t>
    </dgm:pt>
    <dgm:pt modelId="{E39DB9B7-287E-40C0-A137-5B440013D7C6}" type="sibTrans" cxnId="{225E6C22-3C81-482E-9801-E33FBD1BE280}">
      <dgm:prSet/>
      <dgm:spPr/>
      <dgm:t>
        <a:bodyPr/>
        <a:lstStyle/>
        <a:p>
          <a:endParaRPr lang="zh-CN" altLang="en-US"/>
        </a:p>
      </dgm:t>
    </dgm:pt>
    <dgm:pt modelId="{DADD5FEC-27CC-434D-BFE3-D5AA1202106F}">
      <dgm:prSet phldrT="[文本]" custT="1"/>
      <dgm:spPr/>
      <dgm:t>
        <a:bodyPr/>
        <a:lstStyle/>
        <a:p>
          <a:r>
            <a:rPr lang="en-US" altLang="zh-CN" sz="2400" dirty="0" smtClean="0"/>
            <a:t>Crawler Server</a:t>
          </a:r>
          <a:endParaRPr lang="zh-CN" altLang="en-US" sz="2400" dirty="0"/>
        </a:p>
      </dgm:t>
    </dgm:pt>
    <dgm:pt modelId="{838C6040-DB73-4C43-8B79-BCB68A98D71B}" type="parTrans" cxnId="{8C418F24-59F6-420A-A147-406724DF1C08}">
      <dgm:prSet/>
      <dgm:spPr/>
      <dgm:t>
        <a:bodyPr/>
        <a:lstStyle/>
        <a:p>
          <a:endParaRPr lang="zh-CN" altLang="en-US"/>
        </a:p>
      </dgm:t>
    </dgm:pt>
    <dgm:pt modelId="{B26DB06A-AF78-4397-ACB3-F9215C436C6F}" type="sibTrans" cxnId="{8C418F24-59F6-420A-A147-406724DF1C08}">
      <dgm:prSet/>
      <dgm:spPr/>
      <dgm:t>
        <a:bodyPr/>
        <a:lstStyle/>
        <a:p>
          <a:endParaRPr lang="zh-CN" altLang="en-US"/>
        </a:p>
      </dgm:t>
    </dgm:pt>
    <dgm:pt modelId="{7E3054C6-AB9E-4FA1-9C82-7AC697F969CF}">
      <dgm:prSet phldrT="[文本]" custT="1"/>
      <dgm:spPr/>
      <dgm:t>
        <a:bodyPr/>
        <a:lstStyle/>
        <a:p>
          <a:pPr algn="l"/>
          <a:r>
            <a:rPr lang="zh-CN" altLang="en-US" sz="2800" dirty="0" smtClean="0"/>
            <a:t>数据库</a:t>
          </a:r>
          <a:endParaRPr lang="zh-CN" altLang="en-US" sz="2800" dirty="0"/>
        </a:p>
      </dgm:t>
    </dgm:pt>
    <dgm:pt modelId="{40EF70A8-F73E-4E0C-A457-A6DE7CA295E3}" type="parTrans" cxnId="{41A5B49A-F386-41FB-82C4-5104986DE901}">
      <dgm:prSet/>
      <dgm:spPr/>
      <dgm:t>
        <a:bodyPr/>
        <a:lstStyle/>
        <a:p>
          <a:endParaRPr lang="zh-CN" altLang="en-US"/>
        </a:p>
      </dgm:t>
    </dgm:pt>
    <dgm:pt modelId="{8D313AFF-45AC-448A-B1E2-BC8C395DB8EF}" type="sibTrans" cxnId="{41A5B49A-F386-41FB-82C4-5104986DE901}">
      <dgm:prSet/>
      <dgm:spPr/>
      <dgm:t>
        <a:bodyPr/>
        <a:lstStyle/>
        <a:p>
          <a:endParaRPr lang="zh-CN" altLang="en-US"/>
        </a:p>
      </dgm:t>
    </dgm:pt>
    <dgm:pt modelId="{028E2DCD-FC80-4BBE-83E0-C967922B8C20}">
      <dgm:prSet phldrT="[文本]" custT="1"/>
      <dgm:spPr/>
      <dgm:t>
        <a:bodyPr/>
        <a:lstStyle/>
        <a:p>
          <a:r>
            <a:rPr lang="en-US" altLang="zh-CN" sz="2400" dirty="0" smtClean="0"/>
            <a:t>Location</a:t>
          </a:r>
          <a:endParaRPr lang="zh-CN" altLang="en-US" sz="2400" dirty="0"/>
        </a:p>
      </dgm:t>
    </dgm:pt>
    <dgm:pt modelId="{01F85755-3CC7-40D2-9110-90A70FE4ED78}" type="parTrans" cxnId="{54F20B88-BDE6-4B63-A744-467EE1D8C8AD}">
      <dgm:prSet/>
      <dgm:spPr/>
      <dgm:t>
        <a:bodyPr/>
        <a:lstStyle/>
        <a:p>
          <a:endParaRPr lang="zh-CN" altLang="en-US"/>
        </a:p>
      </dgm:t>
    </dgm:pt>
    <dgm:pt modelId="{5DD49A9C-1DE2-49BE-9E90-94DBCE413804}" type="sibTrans" cxnId="{54F20B88-BDE6-4B63-A744-467EE1D8C8AD}">
      <dgm:prSet/>
      <dgm:spPr/>
      <dgm:t>
        <a:bodyPr/>
        <a:lstStyle/>
        <a:p>
          <a:endParaRPr lang="zh-CN" altLang="en-US"/>
        </a:p>
      </dgm:t>
    </dgm:pt>
    <dgm:pt modelId="{D5757C5A-6B46-4007-A886-F92657481912}">
      <dgm:prSet phldrT="[文本]" custT="1"/>
      <dgm:spPr/>
      <dgm:t>
        <a:bodyPr/>
        <a:lstStyle/>
        <a:p>
          <a:r>
            <a:rPr lang="en-US" altLang="zh-CN" sz="2400" dirty="0" smtClean="0"/>
            <a:t>Main Receive Thread</a:t>
          </a:r>
          <a:endParaRPr lang="zh-CN" altLang="en-US" sz="2400" dirty="0"/>
        </a:p>
      </dgm:t>
    </dgm:pt>
    <dgm:pt modelId="{071786B5-E49C-4005-A6C5-FF15C1B326A1}" type="parTrans" cxnId="{901C4501-E173-4E9B-AE12-642598CD5626}">
      <dgm:prSet/>
      <dgm:spPr/>
      <dgm:t>
        <a:bodyPr/>
        <a:lstStyle/>
        <a:p>
          <a:endParaRPr lang="zh-CN" altLang="en-US"/>
        </a:p>
      </dgm:t>
    </dgm:pt>
    <dgm:pt modelId="{30133B61-9996-4573-9055-54FB689A1A3F}" type="sibTrans" cxnId="{901C4501-E173-4E9B-AE12-642598CD5626}">
      <dgm:prSet/>
      <dgm:spPr/>
      <dgm:t>
        <a:bodyPr/>
        <a:lstStyle/>
        <a:p>
          <a:endParaRPr lang="zh-CN" altLang="en-US"/>
        </a:p>
      </dgm:t>
    </dgm:pt>
    <dgm:pt modelId="{9190AA86-329C-4F96-B4FC-3BDBED71F4F2}">
      <dgm:prSet phldrT="[文本]" custT="1"/>
      <dgm:spPr/>
      <dgm:t>
        <a:bodyPr/>
        <a:lstStyle/>
        <a:p>
          <a:r>
            <a:rPr lang="en-US" altLang="zh-CN" sz="2400" dirty="0" smtClean="0"/>
            <a:t>Main After Receive</a:t>
          </a:r>
          <a:endParaRPr lang="zh-CN" altLang="en-US" sz="2400" dirty="0"/>
        </a:p>
      </dgm:t>
    </dgm:pt>
    <dgm:pt modelId="{32125FD9-2F11-4655-BA5E-D15A60C7E4C5}" type="parTrans" cxnId="{82BCF367-622E-4D30-B672-AA7D6B8D1E7D}">
      <dgm:prSet/>
      <dgm:spPr/>
      <dgm:t>
        <a:bodyPr/>
        <a:lstStyle/>
        <a:p>
          <a:endParaRPr lang="zh-CN" altLang="en-US"/>
        </a:p>
      </dgm:t>
    </dgm:pt>
    <dgm:pt modelId="{94C49AAF-E3F6-41A8-825A-8DC7B0C37248}" type="sibTrans" cxnId="{82BCF367-622E-4D30-B672-AA7D6B8D1E7D}">
      <dgm:prSet/>
      <dgm:spPr/>
      <dgm:t>
        <a:bodyPr/>
        <a:lstStyle/>
        <a:p>
          <a:endParaRPr lang="zh-CN" altLang="en-US"/>
        </a:p>
      </dgm:t>
    </dgm:pt>
    <dgm:pt modelId="{A274B933-6525-4765-940C-09FC345D5533}">
      <dgm:prSet phldrT="[文本]" custT="1"/>
      <dgm:spPr/>
      <dgm:t>
        <a:bodyPr/>
        <a:lstStyle/>
        <a:p>
          <a:r>
            <a:rPr lang="en-US" altLang="zh-CN" sz="2400" dirty="0" smtClean="0"/>
            <a:t>Node Receive Thread</a:t>
          </a:r>
          <a:endParaRPr lang="zh-CN" altLang="en-US" sz="2400" dirty="0"/>
        </a:p>
      </dgm:t>
    </dgm:pt>
    <dgm:pt modelId="{AF0E6551-8B9E-42A6-9AD2-09B1860EA98B}" type="parTrans" cxnId="{BD3D6394-A310-46A6-BB6B-B76452C3FCF2}">
      <dgm:prSet/>
      <dgm:spPr/>
      <dgm:t>
        <a:bodyPr/>
        <a:lstStyle/>
        <a:p>
          <a:endParaRPr lang="zh-CN" altLang="en-US"/>
        </a:p>
      </dgm:t>
    </dgm:pt>
    <dgm:pt modelId="{DC286FE5-F0AB-4628-82B3-2F5E7420D3CC}" type="sibTrans" cxnId="{BD3D6394-A310-46A6-BB6B-B76452C3FCF2}">
      <dgm:prSet/>
      <dgm:spPr/>
      <dgm:t>
        <a:bodyPr/>
        <a:lstStyle/>
        <a:p>
          <a:endParaRPr lang="zh-CN" altLang="en-US"/>
        </a:p>
      </dgm:t>
    </dgm:pt>
    <dgm:pt modelId="{A74511FE-6818-4B1C-90EB-E394C7E861FD}">
      <dgm:prSet phldrT="[文本]" custT="1"/>
      <dgm:spPr/>
      <dgm:t>
        <a:bodyPr/>
        <a:lstStyle/>
        <a:p>
          <a:r>
            <a:rPr lang="en-US" altLang="zh-CN" sz="2400" dirty="0" smtClean="0"/>
            <a:t>Node After Receive</a:t>
          </a:r>
          <a:endParaRPr lang="zh-CN" altLang="en-US" sz="2400" dirty="0"/>
        </a:p>
      </dgm:t>
    </dgm:pt>
    <dgm:pt modelId="{221FAFE7-A0A5-434D-91D0-71A5E0B2D3AE}" type="parTrans" cxnId="{EBA6A674-899A-4924-B53A-FA3724E7A650}">
      <dgm:prSet/>
      <dgm:spPr/>
      <dgm:t>
        <a:bodyPr/>
        <a:lstStyle/>
        <a:p>
          <a:endParaRPr lang="zh-CN" altLang="en-US"/>
        </a:p>
      </dgm:t>
    </dgm:pt>
    <dgm:pt modelId="{D4BFAB18-97DA-41A0-8E5C-42BA6D95F932}" type="sibTrans" cxnId="{EBA6A674-899A-4924-B53A-FA3724E7A650}">
      <dgm:prSet/>
      <dgm:spPr/>
      <dgm:t>
        <a:bodyPr/>
        <a:lstStyle/>
        <a:p>
          <a:endParaRPr lang="zh-CN" altLang="en-US"/>
        </a:p>
      </dgm:t>
    </dgm:pt>
    <dgm:pt modelId="{3A31C163-D96A-405A-8178-4360E03EEF7F}">
      <dgm:prSet phldrT="[文本]" custT="1"/>
      <dgm:spPr/>
      <dgm:t>
        <a:bodyPr/>
        <a:lstStyle/>
        <a:p>
          <a:r>
            <a:rPr lang="en-US" altLang="zh-CN" sz="2400" dirty="0" smtClean="0"/>
            <a:t>Single </a:t>
          </a:r>
          <a:r>
            <a:rPr lang="en-US" altLang="zh-CN" sz="2400" dirty="0" err="1" smtClean="0"/>
            <a:t>Url</a:t>
          </a:r>
          <a:r>
            <a:rPr lang="en-US" altLang="zh-CN" sz="2400" dirty="0" smtClean="0"/>
            <a:t> Crawler</a:t>
          </a:r>
          <a:endParaRPr lang="zh-CN" altLang="en-US" sz="2400" dirty="0"/>
        </a:p>
      </dgm:t>
    </dgm:pt>
    <dgm:pt modelId="{0BDCB0BD-915C-4E8F-B6D8-1821D064CB87}" type="parTrans" cxnId="{3DA5D081-30F9-42F1-99B1-B1BDC2424527}">
      <dgm:prSet/>
      <dgm:spPr/>
      <dgm:t>
        <a:bodyPr/>
        <a:lstStyle/>
        <a:p>
          <a:endParaRPr lang="zh-CN" altLang="en-US"/>
        </a:p>
      </dgm:t>
    </dgm:pt>
    <dgm:pt modelId="{6C955E3C-02EC-40A2-B491-CB97AE06B745}" type="sibTrans" cxnId="{3DA5D081-30F9-42F1-99B1-B1BDC2424527}">
      <dgm:prSet/>
      <dgm:spPr/>
      <dgm:t>
        <a:bodyPr/>
        <a:lstStyle/>
        <a:p>
          <a:endParaRPr lang="zh-CN" altLang="en-US"/>
        </a:p>
      </dgm:t>
    </dgm:pt>
    <dgm:pt modelId="{F87D8619-35B1-48A1-8EEE-D74B85373A42}">
      <dgm:prSet phldrT="[文本]" custT="1"/>
      <dgm:spPr/>
      <dgm:t>
        <a:bodyPr/>
        <a:lstStyle/>
        <a:p>
          <a:r>
            <a:rPr lang="en-US" altLang="zh-CN" sz="2400" dirty="0" smtClean="0"/>
            <a:t>Dispose</a:t>
          </a:r>
          <a:endParaRPr lang="zh-CN" altLang="en-US" sz="2400" dirty="0"/>
        </a:p>
      </dgm:t>
    </dgm:pt>
    <dgm:pt modelId="{69F84044-EF3E-4D12-9642-213625E2642A}" type="parTrans" cxnId="{786FB79B-C057-44AB-AAF4-07D034264AF1}">
      <dgm:prSet/>
      <dgm:spPr/>
      <dgm:t>
        <a:bodyPr/>
        <a:lstStyle/>
        <a:p>
          <a:endParaRPr lang="zh-CN" altLang="en-US"/>
        </a:p>
      </dgm:t>
    </dgm:pt>
    <dgm:pt modelId="{00501DFA-1F26-480E-A5EB-94F9BCB58167}" type="sibTrans" cxnId="{786FB79B-C057-44AB-AAF4-07D034264AF1}">
      <dgm:prSet/>
      <dgm:spPr/>
      <dgm:t>
        <a:bodyPr/>
        <a:lstStyle/>
        <a:p>
          <a:endParaRPr lang="zh-CN" altLang="en-US"/>
        </a:p>
      </dgm:t>
    </dgm:pt>
    <dgm:pt modelId="{FA474315-EC23-458E-8F83-AC8DD6233180}">
      <dgm:prSet phldrT="[文本]" custT="1"/>
      <dgm:spPr/>
      <dgm:t>
        <a:bodyPr/>
        <a:lstStyle/>
        <a:p>
          <a:r>
            <a:rPr lang="en-US" altLang="zh-CN" sz="2400" dirty="0" smtClean="0"/>
            <a:t>Trade show</a:t>
          </a:r>
          <a:endParaRPr lang="zh-CN" altLang="en-US" sz="2400" dirty="0"/>
        </a:p>
      </dgm:t>
    </dgm:pt>
    <dgm:pt modelId="{E7295E2E-8881-44CD-9448-E59C4A57900A}" type="parTrans" cxnId="{B8704EF4-B09D-4C7E-9D2F-C3595F2991A4}">
      <dgm:prSet/>
      <dgm:spPr/>
      <dgm:t>
        <a:bodyPr/>
        <a:lstStyle/>
        <a:p>
          <a:endParaRPr lang="zh-CN" altLang="en-US"/>
        </a:p>
      </dgm:t>
    </dgm:pt>
    <dgm:pt modelId="{A0A21F38-4622-4D87-A8FD-926F516C0620}" type="sibTrans" cxnId="{B8704EF4-B09D-4C7E-9D2F-C3595F2991A4}">
      <dgm:prSet/>
      <dgm:spPr/>
      <dgm:t>
        <a:bodyPr/>
        <a:lstStyle/>
        <a:p>
          <a:endParaRPr lang="zh-CN" altLang="en-US"/>
        </a:p>
      </dgm:t>
    </dgm:pt>
    <dgm:pt modelId="{9E9B9802-DBA7-49B6-9614-A5F890DC330F}">
      <dgm:prSet phldrT="[文本]" custT="1"/>
      <dgm:spPr/>
      <dgm:t>
        <a:bodyPr/>
        <a:lstStyle/>
        <a:p>
          <a:r>
            <a:rPr lang="en-US" altLang="zh-CN" sz="2400" dirty="0" smtClean="0"/>
            <a:t>Other show</a:t>
          </a:r>
          <a:endParaRPr lang="zh-CN" altLang="en-US" sz="2400" dirty="0"/>
        </a:p>
      </dgm:t>
    </dgm:pt>
    <dgm:pt modelId="{7127CE78-DF4B-4CA9-A75C-BFF6868E0987}" type="parTrans" cxnId="{1F821552-131E-494A-9881-92F39E966092}">
      <dgm:prSet/>
      <dgm:spPr/>
      <dgm:t>
        <a:bodyPr/>
        <a:lstStyle/>
        <a:p>
          <a:endParaRPr lang="zh-CN" altLang="en-US"/>
        </a:p>
      </dgm:t>
    </dgm:pt>
    <dgm:pt modelId="{282494AF-782F-4140-A610-37B31C4BDCEA}" type="sibTrans" cxnId="{1F821552-131E-494A-9881-92F39E966092}">
      <dgm:prSet/>
      <dgm:spPr/>
      <dgm:t>
        <a:bodyPr/>
        <a:lstStyle/>
        <a:p>
          <a:endParaRPr lang="zh-CN" altLang="en-US"/>
        </a:p>
      </dgm:t>
    </dgm:pt>
    <dgm:pt modelId="{FE3A9B7F-547C-4265-993A-54C5DD166A8A}">
      <dgm:prSet phldrT="[文本]" custT="1"/>
      <dgm:spPr/>
      <dgm:t>
        <a:bodyPr/>
        <a:lstStyle/>
        <a:p>
          <a:r>
            <a:rPr lang="en-US" altLang="zh-CN" sz="2400" dirty="0" smtClean="0"/>
            <a:t>Weather alarm</a:t>
          </a:r>
          <a:endParaRPr lang="zh-CN" altLang="en-US" sz="2400" dirty="0"/>
        </a:p>
      </dgm:t>
    </dgm:pt>
    <dgm:pt modelId="{B6524F06-0C9C-4AB3-8645-F4238DBE828F}" type="parTrans" cxnId="{A6811EE5-9845-4993-8C12-616EC67FC4D6}">
      <dgm:prSet/>
      <dgm:spPr/>
      <dgm:t>
        <a:bodyPr/>
        <a:lstStyle/>
        <a:p>
          <a:endParaRPr lang="zh-CN" altLang="en-US"/>
        </a:p>
      </dgm:t>
    </dgm:pt>
    <dgm:pt modelId="{79AFAE2A-276D-447B-8279-3645C9C5ACBC}" type="sibTrans" cxnId="{A6811EE5-9845-4993-8C12-616EC67FC4D6}">
      <dgm:prSet/>
      <dgm:spPr/>
      <dgm:t>
        <a:bodyPr/>
        <a:lstStyle/>
        <a:p>
          <a:endParaRPr lang="zh-CN" altLang="en-US"/>
        </a:p>
      </dgm:t>
    </dgm:pt>
    <dgm:pt modelId="{E1CDD62B-A394-477B-8016-3B70CF031C49}">
      <dgm:prSet phldrT="[文本]" custT="1"/>
      <dgm:spPr/>
      <dgm:t>
        <a:bodyPr/>
        <a:lstStyle/>
        <a:p>
          <a:r>
            <a:rPr lang="en-US" altLang="zh-CN" sz="2400" dirty="0" err="1" smtClean="0"/>
            <a:t>url</a:t>
          </a:r>
          <a:endParaRPr lang="zh-CN" altLang="en-US" sz="2400" dirty="0"/>
        </a:p>
      </dgm:t>
    </dgm:pt>
    <dgm:pt modelId="{796B7BD5-7593-4D84-9BFF-424E88E7172E}" type="parTrans" cxnId="{A735DA2F-7383-414C-880A-A2562DA89EF5}">
      <dgm:prSet/>
      <dgm:spPr/>
      <dgm:t>
        <a:bodyPr/>
        <a:lstStyle/>
        <a:p>
          <a:endParaRPr lang="zh-CN" altLang="en-US"/>
        </a:p>
      </dgm:t>
    </dgm:pt>
    <dgm:pt modelId="{3E1AAB28-C00B-423A-96CF-BC51AC6A6174}" type="sibTrans" cxnId="{A735DA2F-7383-414C-880A-A2562DA89EF5}">
      <dgm:prSet/>
      <dgm:spPr/>
      <dgm:t>
        <a:bodyPr/>
        <a:lstStyle/>
        <a:p>
          <a:endParaRPr lang="zh-CN" altLang="en-US"/>
        </a:p>
      </dgm:t>
    </dgm:pt>
    <dgm:pt modelId="{BFBC9D05-200D-4994-9299-0790B65AF0BF}" type="pres">
      <dgm:prSet presAssocID="{38FD60C5-CB25-420D-8FA2-9110DF010279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37BF793-45BF-4420-A881-A9B142CF59B5}" type="pres">
      <dgm:prSet presAssocID="{FB39D2D3-B6D1-4895-850E-CD18B374605D}" presName="composite" presStyleCnt="0"/>
      <dgm:spPr/>
    </dgm:pt>
    <dgm:pt modelId="{D36B6860-E397-4C86-85CB-86EEE24FD8C6}" type="pres">
      <dgm:prSet presAssocID="{FB39D2D3-B6D1-4895-850E-CD18B374605D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7376C44-5DB2-47AF-8ED3-F0BDF0C490B8}" type="pres">
      <dgm:prSet presAssocID="{FB39D2D3-B6D1-4895-850E-CD18B374605D}" presName="parSh" presStyleLbl="node1" presStyleIdx="0" presStyleCnt="3" custFlipVert="0" custScaleX="92008" custScaleY="79556" custLinFactY="-14594" custLinFactNeighborX="4541" custLinFactNeighborY="-100000"/>
      <dgm:spPr/>
      <dgm:t>
        <a:bodyPr/>
        <a:lstStyle/>
        <a:p>
          <a:endParaRPr lang="zh-CN" altLang="en-US"/>
        </a:p>
      </dgm:t>
    </dgm:pt>
    <dgm:pt modelId="{6B278BC8-62A4-462A-8382-915CC047FDD7}" type="pres">
      <dgm:prSet presAssocID="{FB39D2D3-B6D1-4895-850E-CD18B374605D}" presName="desTx" presStyleLbl="fgAcc1" presStyleIdx="0" presStyleCnt="3" custScaleX="99424" custScaleY="81645" custLinFactNeighborX="3888" custLinFactNeighborY="-166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AEF6A89-8A37-4730-BB72-9413D7AB3446}" type="pres">
      <dgm:prSet presAssocID="{44B9FAD4-55A5-4BD3-8861-7EA3C09257B7}" presName="sibTrans" presStyleLbl="sibTrans2D1" presStyleIdx="0" presStyleCnt="2"/>
      <dgm:spPr/>
      <dgm:t>
        <a:bodyPr/>
        <a:lstStyle/>
        <a:p>
          <a:endParaRPr lang="zh-CN" altLang="en-US"/>
        </a:p>
      </dgm:t>
    </dgm:pt>
    <dgm:pt modelId="{EC0E73DB-11D9-44D7-9E1C-D9D9A09F8F02}" type="pres">
      <dgm:prSet presAssocID="{44B9FAD4-55A5-4BD3-8861-7EA3C09257B7}" presName="connTx" presStyleLbl="sibTrans2D1" presStyleIdx="0" presStyleCnt="2"/>
      <dgm:spPr/>
      <dgm:t>
        <a:bodyPr/>
        <a:lstStyle/>
        <a:p>
          <a:endParaRPr lang="zh-CN" altLang="en-US"/>
        </a:p>
      </dgm:t>
    </dgm:pt>
    <dgm:pt modelId="{7472CF9C-A965-4A2C-8069-34073A9E1DFD}" type="pres">
      <dgm:prSet presAssocID="{ED4B1FC3-8305-45A9-8DCD-5CDE1F913BFE}" presName="composite" presStyleCnt="0"/>
      <dgm:spPr/>
    </dgm:pt>
    <dgm:pt modelId="{BC739D3D-9D11-41C6-9BFA-4B25EF33B7AD}" type="pres">
      <dgm:prSet presAssocID="{ED4B1FC3-8305-45A9-8DCD-5CDE1F913BFE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F9F7E9E-6E92-43ED-844B-CAE0ABF73A69}" type="pres">
      <dgm:prSet presAssocID="{ED4B1FC3-8305-45A9-8DCD-5CDE1F913BFE}" presName="parSh" presStyleLbl="node1" presStyleIdx="1" presStyleCnt="3" custScaleX="93730" custScaleY="84315" custLinFactY="-16206" custLinFactNeighborX="-2700" custLinFactNeighborY="-100000"/>
      <dgm:spPr/>
      <dgm:t>
        <a:bodyPr/>
        <a:lstStyle/>
        <a:p>
          <a:endParaRPr lang="zh-CN" altLang="en-US"/>
        </a:p>
      </dgm:t>
    </dgm:pt>
    <dgm:pt modelId="{CCCB090A-4F65-4CBD-BA37-42B4E59A2BB2}" type="pres">
      <dgm:prSet presAssocID="{ED4B1FC3-8305-45A9-8DCD-5CDE1F913BFE}" presName="desTx" presStyleLbl="fgAcc1" presStyleIdx="1" presStyleCnt="3" custScaleX="90955" custScaleY="100000" custLinFactNeighborX="-4007" custLinFactNeighborY="-579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B29A846-7615-40A6-A082-8A8FC616AD11}" type="pres">
      <dgm:prSet presAssocID="{E39DB9B7-287E-40C0-A137-5B440013D7C6}" presName="sibTrans" presStyleLbl="sibTrans2D1" presStyleIdx="1" presStyleCnt="2"/>
      <dgm:spPr/>
      <dgm:t>
        <a:bodyPr/>
        <a:lstStyle/>
        <a:p>
          <a:endParaRPr lang="zh-CN" altLang="en-US"/>
        </a:p>
      </dgm:t>
    </dgm:pt>
    <dgm:pt modelId="{650CFBE8-F2C2-4D07-B663-8F2578850B46}" type="pres">
      <dgm:prSet presAssocID="{E39DB9B7-287E-40C0-A137-5B440013D7C6}" presName="connTx" presStyleLbl="sibTrans2D1" presStyleIdx="1" presStyleCnt="2"/>
      <dgm:spPr/>
      <dgm:t>
        <a:bodyPr/>
        <a:lstStyle/>
        <a:p>
          <a:endParaRPr lang="zh-CN" altLang="en-US"/>
        </a:p>
      </dgm:t>
    </dgm:pt>
    <dgm:pt modelId="{9E407A6F-3CF5-4FFB-AA37-3FD29457DB76}" type="pres">
      <dgm:prSet presAssocID="{7E3054C6-AB9E-4FA1-9C82-7AC697F969CF}" presName="composite" presStyleCnt="0"/>
      <dgm:spPr/>
    </dgm:pt>
    <dgm:pt modelId="{E8F91D63-A035-488D-8D71-909D73027946}" type="pres">
      <dgm:prSet presAssocID="{7E3054C6-AB9E-4FA1-9C82-7AC697F969CF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A1BEDBB-58C5-47E8-A3B8-F3437E58DC18}" type="pres">
      <dgm:prSet presAssocID="{7E3054C6-AB9E-4FA1-9C82-7AC697F969CF}" presName="parSh" presStyleLbl="node1" presStyleIdx="2" presStyleCnt="3" custAng="10800000" custFlipVert="1" custFlipHor="1" custScaleX="97436" custScaleY="64017" custLinFactNeighborX="428" custLinFactNeighborY="-62672"/>
      <dgm:spPr/>
      <dgm:t>
        <a:bodyPr/>
        <a:lstStyle/>
        <a:p>
          <a:endParaRPr lang="zh-CN" altLang="en-US"/>
        </a:p>
      </dgm:t>
    </dgm:pt>
    <dgm:pt modelId="{0AF76712-4228-4B07-A49A-2C2D65F94E95}" type="pres">
      <dgm:prSet presAssocID="{7E3054C6-AB9E-4FA1-9C82-7AC697F969CF}" presName="desTx" presStyleLbl="fgAcc1" presStyleIdx="2" presStyleCnt="3" custScaleX="100000" custScaleY="71675" custLinFactNeighborX="-18457" custLinFactNeighborY="-1958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D20C419-F70E-4814-BC90-7A851449A63A}" type="presOf" srcId="{FA474315-EC23-458E-8F83-AC8DD6233180}" destId="{0AF76712-4228-4B07-A49A-2C2D65F94E95}" srcOrd="0" destOrd="1" presId="urn:microsoft.com/office/officeart/2005/8/layout/process3"/>
    <dgm:cxn modelId="{BD3D6394-A310-46A6-BB6B-B76452C3FCF2}" srcId="{ED4B1FC3-8305-45A9-8DCD-5CDE1F913BFE}" destId="{A274B933-6525-4765-940C-09FC345D5533}" srcOrd="1" destOrd="0" parTransId="{AF0E6551-8B9E-42A6-9AD2-09B1860EA98B}" sibTransId="{DC286FE5-F0AB-4628-82B3-2F5E7420D3CC}"/>
    <dgm:cxn modelId="{6589D1E5-DCE5-4D38-80D1-96B1D143FE9D}" type="presOf" srcId="{FB39D2D3-B6D1-4895-850E-CD18B374605D}" destId="{D36B6860-E397-4C86-85CB-86EEE24FD8C6}" srcOrd="0" destOrd="0" presId="urn:microsoft.com/office/officeart/2005/8/layout/process3"/>
    <dgm:cxn modelId="{561D8B66-CDC5-4D6C-966C-9623514520F8}" type="presOf" srcId="{9E9B9802-DBA7-49B6-9614-A5F890DC330F}" destId="{0AF76712-4228-4B07-A49A-2C2D65F94E95}" srcOrd="0" destOrd="2" presId="urn:microsoft.com/office/officeart/2005/8/layout/process3"/>
    <dgm:cxn modelId="{D5DC44BD-B6DB-4D7C-9737-1D7D528CE6F7}" type="presOf" srcId="{44B9FAD4-55A5-4BD3-8861-7EA3C09257B7}" destId="{6AEF6A89-8A37-4730-BB72-9413D7AB3446}" srcOrd="0" destOrd="0" presId="urn:microsoft.com/office/officeart/2005/8/layout/process3"/>
    <dgm:cxn modelId="{6A3A6C78-3815-42D7-AF5E-5602B76F8019}" type="presOf" srcId="{A74511FE-6818-4B1C-90EB-E394C7E861FD}" destId="{CCCB090A-4F65-4CBD-BA37-42B4E59A2BB2}" srcOrd="0" destOrd="2" presId="urn:microsoft.com/office/officeart/2005/8/layout/process3"/>
    <dgm:cxn modelId="{EBA6A674-899A-4924-B53A-FA3724E7A650}" srcId="{ED4B1FC3-8305-45A9-8DCD-5CDE1F913BFE}" destId="{A74511FE-6818-4B1C-90EB-E394C7E861FD}" srcOrd="2" destOrd="0" parTransId="{221FAFE7-A0A5-434D-91D0-71A5E0B2D3AE}" sibTransId="{D4BFAB18-97DA-41A0-8E5C-42BA6D95F932}"/>
    <dgm:cxn modelId="{2DBD4032-5F26-4EEA-B108-51DE60D61803}" type="presOf" srcId="{7E3054C6-AB9E-4FA1-9C82-7AC697F969CF}" destId="{BA1BEDBB-58C5-47E8-A3B8-F3437E58DC18}" srcOrd="1" destOrd="0" presId="urn:microsoft.com/office/officeart/2005/8/layout/process3"/>
    <dgm:cxn modelId="{8C418F24-59F6-420A-A147-406724DF1C08}" srcId="{ED4B1FC3-8305-45A9-8DCD-5CDE1F913BFE}" destId="{DADD5FEC-27CC-434D-BFE3-D5AA1202106F}" srcOrd="0" destOrd="0" parTransId="{838C6040-DB73-4C43-8B79-BCB68A98D71B}" sibTransId="{B26DB06A-AF78-4397-ACB3-F9215C436C6F}"/>
    <dgm:cxn modelId="{41A5B49A-F386-41FB-82C4-5104986DE901}" srcId="{38FD60C5-CB25-420D-8FA2-9110DF010279}" destId="{7E3054C6-AB9E-4FA1-9C82-7AC697F969CF}" srcOrd="2" destOrd="0" parTransId="{40EF70A8-F73E-4E0C-A457-A6DE7CA295E3}" sibTransId="{8D313AFF-45AC-448A-B1E2-BC8C395DB8EF}"/>
    <dgm:cxn modelId="{3700985A-5A09-4145-9573-5AA0DEED0234}" type="presOf" srcId="{FB39D2D3-B6D1-4895-850E-CD18B374605D}" destId="{27376C44-5DB2-47AF-8ED3-F0BDF0C490B8}" srcOrd="1" destOrd="0" presId="urn:microsoft.com/office/officeart/2005/8/layout/process3"/>
    <dgm:cxn modelId="{A735DA2F-7383-414C-880A-A2562DA89EF5}" srcId="{7E3054C6-AB9E-4FA1-9C82-7AC697F969CF}" destId="{E1CDD62B-A394-477B-8016-3B70CF031C49}" srcOrd="4" destOrd="0" parTransId="{796B7BD5-7593-4D84-9BFF-424E88E7172E}" sibTransId="{3E1AAB28-C00B-423A-96CF-BC51AC6A6174}"/>
    <dgm:cxn modelId="{111A60E6-31B0-4522-B22F-81344298EC62}" type="presOf" srcId="{DADD5FEC-27CC-434D-BFE3-D5AA1202106F}" destId="{CCCB090A-4F65-4CBD-BA37-42B4E59A2BB2}" srcOrd="0" destOrd="0" presId="urn:microsoft.com/office/officeart/2005/8/layout/process3"/>
    <dgm:cxn modelId="{E828335D-3D7F-4895-8C5D-6702A28E912E}" type="presOf" srcId="{44B9FAD4-55A5-4BD3-8861-7EA3C09257B7}" destId="{EC0E73DB-11D9-44D7-9E1C-D9D9A09F8F02}" srcOrd="1" destOrd="0" presId="urn:microsoft.com/office/officeart/2005/8/layout/process3"/>
    <dgm:cxn modelId="{54F20B88-BDE6-4B63-A744-467EE1D8C8AD}" srcId="{7E3054C6-AB9E-4FA1-9C82-7AC697F969CF}" destId="{028E2DCD-FC80-4BBE-83E0-C967922B8C20}" srcOrd="0" destOrd="0" parTransId="{01F85755-3CC7-40D2-9110-90A70FE4ED78}" sibTransId="{5DD49A9C-1DE2-49BE-9E90-94DBCE413804}"/>
    <dgm:cxn modelId="{A6811EE5-9845-4993-8C12-616EC67FC4D6}" srcId="{7E3054C6-AB9E-4FA1-9C82-7AC697F969CF}" destId="{FE3A9B7F-547C-4265-993A-54C5DD166A8A}" srcOrd="3" destOrd="0" parTransId="{B6524F06-0C9C-4AB3-8645-F4238DBE828F}" sibTransId="{79AFAE2A-276D-447B-8279-3645C9C5ACBC}"/>
    <dgm:cxn modelId="{7487D89A-418F-4E9B-BCB9-5B2BA7993E3F}" type="presOf" srcId="{A274B933-6525-4765-940C-09FC345D5533}" destId="{CCCB090A-4F65-4CBD-BA37-42B4E59A2BB2}" srcOrd="0" destOrd="1" presId="urn:microsoft.com/office/officeart/2005/8/layout/process3"/>
    <dgm:cxn modelId="{5F1FBFCE-3AC2-40D1-BFFD-52F1C590CD6B}" srcId="{FB39D2D3-B6D1-4895-850E-CD18B374605D}" destId="{CB647431-E61E-4D2A-95D2-97A4758D2574}" srcOrd="0" destOrd="0" parTransId="{9D195950-8D50-4078-AB33-AC0CB002B157}" sibTransId="{3D6A6A7D-43E9-48B0-92BD-AF2B7890693D}"/>
    <dgm:cxn modelId="{D60CCB12-99B1-4246-A71C-A502202ABA24}" type="presOf" srcId="{CB647431-E61E-4D2A-95D2-97A4758D2574}" destId="{6B278BC8-62A4-462A-8382-915CC047FDD7}" srcOrd="0" destOrd="0" presId="urn:microsoft.com/office/officeart/2005/8/layout/process3"/>
    <dgm:cxn modelId="{54F097F0-8199-43B1-94C4-43A6DEA28D29}" srcId="{38FD60C5-CB25-420D-8FA2-9110DF010279}" destId="{FB39D2D3-B6D1-4895-850E-CD18B374605D}" srcOrd="0" destOrd="0" parTransId="{6888CD2C-35C7-4594-A7E8-B86D0BD0F8B8}" sibTransId="{44B9FAD4-55A5-4BD3-8861-7EA3C09257B7}"/>
    <dgm:cxn modelId="{3DA5D081-30F9-42F1-99B1-B1BDC2424527}" srcId="{ED4B1FC3-8305-45A9-8DCD-5CDE1F913BFE}" destId="{3A31C163-D96A-405A-8178-4360E03EEF7F}" srcOrd="3" destOrd="0" parTransId="{0BDCB0BD-915C-4E8F-B6D8-1821D064CB87}" sibTransId="{6C955E3C-02EC-40A2-B491-CB97AE06B745}"/>
    <dgm:cxn modelId="{E9129D65-B478-4397-A2D4-4258D719E137}" type="presOf" srcId="{9190AA86-329C-4F96-B4FC-3BDBED71F4F2}" destId="{6B278BC8-62A4-462A-8382-915CC047FDD7}" srcOrd="0" destOrd="2" presId="urn:microsoft.com/office/officeart/2005/8/layout/process3"/>
    <dgm:cxn modelId="{F1E57E7C-3B42-4592-A51C-778B1A7E7339}" type="presOf" srcId="{E39DB9B7-287E-40C0-A137-5B440013D7C6}" destId="{650CFBE8-F2C2-4D07-B663-8F2578850B46}" srcOrd="1" destOrd="0" presId="urn:microsoft.com/office/officeart/2005/8/layout/process3"/>
    <dgm:cxn modelId="{901C4501-E173-4E9B-AE12-642598CD5626}" srcId="{FB39D2D3-B6D1-4895-850E-CD18B374605D}" destId="{D5757C5A-6B46-4007-A886-F92657481912}" srcOrd="1" destOrd="0" parTransId="{071786B5-E49C-4005-A6C5-FF15C1B326A1}" sibTransId="{30133B61-9996-4573-9055-54FB689A1A3F}"/>
    <dgm:cxn modelId="{225E6C22-3C81-482E-9801-E33FBD1BE280}" srcId="{38FD60C5-CB25-420D-8FA2-9110DF010279}" destId="{ED4B1FC3-8305-45A9-8DCD-5CDE1F913BFE}" srcOrd="1" destOrd="0" parTransId="{3DCAFD11-93C0-4A71-A5B6-0E2B76E0B856}" sibTransId="{E39DB9B7-287E-40C0-A137-5B440013D7C6}"/>
    <dgm:cxn modelId="{E6D228BD-F95E-4EC9-BABA-51D09F008087}" type="presOf" srcId="{028E2DCD-FC80-4BBE-83E0-C967922B8C20}" destId="{0AF76712-4228-4B07-A49A-2C2D65F94E95}" srcOrd="0" destOrd="0" presId="urn:microsoft.com/office/officeart/2005/8/layout/process3"/>
    <dgm:cxn modelId="{0100F759-BEDF-41A1-9E01-33891F51D7D7}" type="presOf" srcId="{FE3A9B7F-547C-4265-993A-54C5DD166A8A}" destId="{0AF76712-4228-4B07-A49A-2C2D65F94E95}" srcOrd="0" destOrd="3" presId="urn:microsoft.com/office/officeart/2005/8/layout/process3"/>
    <dgm:cxn modelId="{6755AEB5-2609-450A-B825-D7C641770AD8}" type="presOf" srcId="{3A31C163-D96A-405A-8178-4360E03EEF7F}" destId="{CCCB090A-4F65-4CBD-BA37-42B4E59A2BB2}" srcOrd="0" destOrd="3" presId="urn:microsoft.com/office/officeart/2005/8/layout/process3"/>
    <dgm:cxn modelId="{1F821552-131E-494A-9881-92F39E966092}" srcId="{7E3054C6-AB9E-4FA1-9C82-7AC697F969CF}" destId="{9E9B9802-DBA7-49B6-9614-A5F890DC330F}" srcOrd="2" destOrd="0" parTransId="{7127CE78-DF4B-4CA9-A75C-BFF6868E0987}" sibTransId="{282494AF-782F-4140-A610-37B31C4BDCEA}"/>
    <dgm:cxn modelId="{A8907AF8-58A7-4663-8D74-AF79BE212B91}" type="presOf" srcId="{7E3054C6-AB9E-4FA1-9C82-7AC697F969CF}" destId="{E8F91D63-A035-488D-8D71-909D73027946}" srcOrd="0" destOrd="0" presId="urn:microsoft.com/office/officeart/2005/8/layout/process3"/>
    <dgm:cxn modelId="{AD6CDB0E-D3E4-4C6F-B7CC-A5AB24507A14}" type="presOf" srcId="{E1CDD62B-A394-477B-8016-3B70CF031C49}" destId="{0AF76712-4228-4B07-A49A-2C2D65F94E95}" srcOrd="0" destOrd="4" presId="urn:microsoft.com/office/officeart/2005/8/layout/process3"/>
    <dgm:cxn modelId="{B8704EF4-B09D-4C7E-9D2F-C3595F2991A4}" srcId="{7E3054C6-AB9E-4FA1-9C82-7AC697F969CF}" destId="{FA474315-EC23-458E-8F83-AC8DD6233180}" srcOrd="1" destOrd="0" parTransId="{E7295E2E-8881-44CD-9448-E59C4A57900A}" sibTransId="{A0A21F38-4622-4D87-A8FD-926F516C0620}"/>
    <dgm:cxn modelId="{786FB79B-C057-44AB-AAF4-07D034264AF1}" srcId="{ED4B1FC3-8305-45A9-8DCD-5CDE1F913BFE}" destId="{F87D8619-35B1-48A1-8EEE-D74B85373A42}" srcOrd="4" destOrd="0" parTransId="{69F84044-EF3E-4D12-9642-213625E2642A}" sibTransId="{00501DFA-1F26-480E-A5EB-94F9BCB58167}"/>
    <dgm:cxn modelId="{82BCF367-622E-4D30-B672-AA7D6B8D1E7D}" srcId="{FB39D2D3-B6D1-4895-850E-CD18B374605D}" destId="{9190AA86-329C-4F96-B4FC-3BDBED71F4F2}" srcOrd="2" destOrd="0" parTransId="{32125FD9-2F11-4655-BA5E-D15A60C7E4C5}" sibTransId="{94C49AAF-E3F6-41A8-825A-8DC7B0C37248}"/>
    <dgm:cxn modelId="{ABD12891-3BD0-4A5A-A54C-005546AC292E}" type="presOf" srcId="{D5757C5A-6B46-4007-A886-F92657481912}" destId="{6B278BC8-62A4-462A-8382-915CC047FDD7}" srcOrd="0" destOrd="1" presId="urn:microsoft.com/office/officeart/2005/8/layout/process3"/>
    <dgm:cxn modelId="{0497F308-C646-4D14-984D-DD525AA664F1}" type="presOf" srcId="{ED4B1FC3-8305-45A9-8DCD-5CDE1F913BFE}" destId="{BC739D3D-9D11-41C6-9BFA-4B25EF33B7AD}" srcOrd="0" destOrd="0" presId="urn:microsoft.com/office/officeart/2005/8/layout/process3"/>
    <dgm:cxn modelId="{712BF900-E615-44C1-9EDA-9F90B63DD30D}" type="presOf" srcId="{E39DB9B7-287E-40C0-A137-5B440013D7C6}" destId="{8B29A846-7615-40A6-A082-8A8FC616AD11}" srcOrd="0" destOrd="0" presId="urn:microsoft.com/office/officeart/2005/8/layout/process3"/>
    <dgm:cxn modelId="{9E6A7F24-5A4E-4F59-9966-4059BBA4EFAC}" type="presOf" srcId="{ED4B1FC3-8305-45A9-8DCD-5CDE1F913BFE}" destId="{AF9F7E9E-6E92-43ED-844B-CAE0ABF73A69}" srcOrd="1" destOrd="0" presId="urn:microsoft.com/office/officeart/2005/8/layout/process3"/>
    <dgm:cxn modelId="{F77C1EC6-CC3F-4553-BF3C-69FB5E35D12D}" type="presOf" srcId="{38FD60C5-CB25-420D-8FA2-9110DF010279}" destId="{BFBC9D05-200D-4994-9299-0790B65AF0BF}" srcOrd="0" destOrd="0" presId="urn:microsoft.com/office/officeart/2005/8/layout/process3"/>
    <dgm:cxn modelId="{0A7ED5B1-2CD5-477D-B9AC-8A36CCFF883A}" type="presOf" srcId="{F87D8619-35B1-48A1-8EEE-D74B85373A42}" destId="{CCCB090A-4F65-4CBD-BA37-42B4E59A2BB2}" srcOrd="0" destOrd="4" presId="urn:microsoft.com/office/officeart/2005/8/layout/process3"/>
    <dgm:cxn modelId="{8A2781ED-ACFC-46A1-A75C-97F638BF6CF7}" type="presParOf" srcId="{BFBC9D05-200D-4994-9299-0790B65AF0BF}" destId="{A37BF793-45BF-4420-A881-A9B142CF59B5}" srcOrd="0" destOrd="0" presId="urn:microsoft.com/office/officeart/2005/8/layout/process3"/>
    <dgm:cxn modelId="{F758F5BD-C7D1-4B61-8DD3-3447B51D9537}" type="presParOf" srcId="{A37BF793-45BF-4420-A881-A9B142CF59B5}" destId="{D36B6860-E397-4C86-85CB-86EEE24FD8C6}" srcOrd="0" destOrd="0" presId="urn:microsoft.com/office/officeart/2005/8/layout/process3"/>
    <dgm:cxn modelId="{0E2CD054-702B-459D-A48E-FDF09EF25180}" type="presParOf" srcId="{A37BF793-45BF-4420-A881-A9B142CF59B5}" destId="{27376C44-5DB2-47AF-8ED3-F0BDF0C490B8}" srcOrd="1" destOrd="0" presId="urn:microsoft.com/office/officeart/2005/8/layout/process3"/>
    <dgm:cxn modelId="{EB454B13-57B9-443B-A4EC-6175C4297A78}" type="presParOf" srcId="{A37BF793-45BF-4420-A881-A9B142CF59B5}" destId="{6B278BC8-62A4-462A-8382-915CC047FDD7}" srcOrd="2" destOrd="0" presId="urn:microsoft.com/office/officeart/2005/8/layout/process3"/>
    <dgm:cxn modelId="{7BAB9899-5CBE-49F9-A57B-83EEC69BDFE1}" type="presParOf" srcId="{BFBC9D05-200D-4994-9299-0790B65AF0BF}" destId="{6AEF6A89-8A37-4730-BB72-9413D7AB3446}" srcOrd="1" destOrd="0" presId="urn:microsoft.com/office/officeart/2005/8/layout/process3"/>
    <dgm:cxn modelId="{F91890F0-F204-47D3-821B-C87F38668CAE}" type="presParOf" srcId="{6AEF6A89-8A37-4730-BB72-9413D7AB3446}" destId="{EC0E73DB-11D9-44D7-9E1C-D9D9A09F8F02}" srcOrd="0" destOrd="0" presId="urn:microsoft.com/office/officeart/2005/8/layout/process3"/>
    <dgm:cxn modelId="{0C820069-45A7-4CA6-BDCD-31D588B7DB3F}" type="presParOf" srcId="{BFBC9D05-200D-4994-9299-0790B65AF0BF}" destId="{7472CF9C-A965-4A2C-8069-34073A9E1DFD}" srcOrd="2" destOrd="0" presId="urn:microsoft.com/office/officeart/2005/8/layout/process3"/>
    <dgm:cxn modelId="{31CDDAF9-564F-4DE3-B23E-78A84049FBF6}" type="presParOf" srcId="{7472CF9C-A965-4A2C-8069-34073A9E1DFD}" destId="{BC739D3D-9D11-41C6-9BFA-4B25EF33B7AD}" srcOrd="0" destOrd="0" presId="urn:microsoft.com/office/officeart/2005/8/layout/process3"/>
    <dgm:cxn modelId="{E27571DB-987B-403F-BD9B-4A5B32C81BC7}" type="presParOf" srcId="{7472CF9C-A965-4A2C-8069-34073A9E1DFD}" destId="{AF9F7E9E-6E92-43ED-844B-CAE0ABF73A69}" srcOrd="1" destOrd="0" presId="urn:microsoft.com/office/officeart/2005/8/layout/process3"/>
    <dgm:cxn modelId="{CB5E36D9-1A07-485E-AD84-A2B873F17AE9}" type="presParOf" srcId="{7472CF9C-A965-4A2C-8069-34073A9E1DFD}" destId="{CCCB090A-4F65-4CBD-BA37-42B4E59A2BB2}" srcOrd="2" destOrd="0" presId="urn:microsoft.com/office/officeart/2005/8/layout/process3"/>
    <dgm:cxn modelId="{15850D26-1735-4EE7-8A71-B55A81AF03BA}" type="presParOf" srcId="{BFBC9D05-200D-4994-9299-0790B65AF0BF}" destId="{8B29A846-7615-40A6-A082-8A8FC616AD11}" srcOrd="3" destOrd="0" presId="urn:microsoft.com/office/officeart/2005/8/layout/process3"/>
    <dgm:cxn modelId="{D9E8041D-6259-43A1-832B-1E2EFE456BC0}" type="presParOf" srcId="{8B29A846-7615-40A6-A082-8A8FC616AD11}" destId="{650CFBE8-F2C2-4D07-B663-8F2578850B46}" srcOrd="0" destOrd="0" presId="urn:microsoft.com/office/officeart/2005/8/layout/process3"/>
    <dgm:cxn modelId="{DAFA24F9-0F7B-4348-A8E4-3761519150BA}" type="presParOf" srcId="{BFBC9D05-200D-4994-9299-0790B65AF0BF}" destId="{9E407A6F-3CF5-4FFB-AA37-3FD29457DB76}" srcOrd="4" destOrd="0" presId="urn:microsoft.com/office/officeart/2005/8/layout/process3"/>
    <dgm:cxn modelId="{F49C6431-38AB-4D42-84F6-A069B5F725F5}" type="presParOf" srcId="{9E407A6F-3CF5-4FFB-AA37-3FD29457DB76}" destId="{E8F91D63-A035-488D-8D71-909D73027946}" srcOrd="0" destOrd="0" presId="urn:microsoft.com/office/officeart/2005/8/layout/process3"/>
    <dgm:cxn modelId="{59905E3C-FE30-47ED-A766-2F34FD1D069C}" type="presParOf" srcId="{9E407A6F-3CF5-4FFB-AA37-3FD29457DB76}" destId="{BA1BEDBB-58C5-47E8-A3B8-F3437E58DC18}" srcOrd="1" destOrd="0" presId="urn:microsoft.com/office/officeart/2005/8/layout/process3"/>
    <dgm:cxn modelId="{80310EB6-C806-4211-A5B7-2C4B13DD2296}" type="presParOf" srcId="{9E407A6F-3CF5-4FFB-AA37-3FD29457DB76}" destId="{0AF76712-4228-4B07-A49A-2C2D65F94E95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376C44-5DB2-47AF-8ED3-F0BDF0C490B8}">
      <dsp:nvSpPr>
        <dsp:cNvPr id="0" name=""/>
        <dsp:cNvSpPr/>
      </dsp:nvSpPr>
      <dsp:spPr>
        <a:xfrm>
          <a:off x="119062" y="0"/>
          <a:ext cx="2265327" cy="11089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控制节点</a:t>
          </a:r>
          <a:endParaRPr lang="zh-CN" altLang="en-US" sz="2800" kern="1200" dirty="0"/>
        </a:p>
      </dsp:txBody>
      <dsp:txXfrm>
        <a:off x="119062" y="0"/>
        <a:ext cx="2265327" cy="739275"/>
      </dsp:txXfrm>
    </dsp:sp>
    <dsp:sp modelId="{6B278BC8-62A4-462A-8382-915CC047FDD7}">
      <dsp:nvSpPr>
        <dsp:cNvPr id="0" name=""/>
        <dsp:cNvSpPr/>
      </dsp:nvSpPr>
      <dsp:spPr>
        <a:xfrm>
          <a:off x="515976" y="910409"/>
          <a:ext cx="2447916" cy="30097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Main Node </a:t>
          </a:r>
          <a:r>
            <a:rPr lang="en-US" altLang="zh-CN" sz="2400" kern="1200" dirty="0" err="1" smtClean="0"/>
            <a:t>Controler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Main Receive Thread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Main After Receive</a:t>
          </a:r>
          <a:endParaRPr lang="zh-CN" altLang="en-US" sz="2400" kern="1200" dirty="0"/>
        </a:p>
      </dsp:txBody>
      <dsp:txXfrm>
        <a:off x="587673" y="982106"/>
        <a:ext cx="2304522" cy="2866367"/>
      </dsp:txXfrm>
    </dsp:sp>
    <dsp:sp modelId="{6AEF6A89-8A37-4730-BB72-9413D7AB3446}">
      <dsp:nvSpPr>
        <dsp:cNvPr id="0" name=""/>
        <dsp:cNvSpPr/>
      </dsp:nvSpPr>
      <dsp:spPr>
        <a:xfrm rot="20586">
          <a:off x="2735882" y="74260"/>
          <a:ext cx="745190" cy="6129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900" kern="1200"/>
        </a:p>
      </dsp:txBody>
      <dsp:txXfrm>
        <a:off x="2735884" y="196307"/>
        <a:ext cx="561293" cy="367795"/>
      </dsp:txXfrm>
    </dsp:sp>
    <dsp:sp modelId="{AF9F7E9E-6E92-43ED-844B-CAE0ABF73A69}">
      <dsp:nvSpPr>
        <dsp:cNvPr id="0" name=""/>
        <dsp:cNvSpPr/>
      </dsp:nvSpPr>
      <dsp:spPr>
        <a:xfrm>
          <a:off x="3790385" y="0"/>
          <a:ext cx="2307724" cy="11752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爬虫节点</a:t>
          </a:r>
          <a:endParaRPr lang="zh-CN" altLang="en-US" sz="2800" kern="1200" dirty="0"/>
        </a:p>
      </dsp:txBody>
      <dsp:txXfrm>
        <a:off x="3790385" y="0"/>
        <a:ext cx="2307724" cy="783498"/>
      </dsp:txXfrm>
    </dsp:sp>
    <dsp:sp modelId="{CCCB090A-4F65-4CBD-BA37-42B4E59A2BB2}">
      <dsp:nvSpPr>
        <dsp:cNvPr id="0" name=""/>
        <dsp:cNvSpPr/>
      </dsp:nvSpPr>
      <dsp:spPr>
        <a:xfrm>
          <a:off x="4296652" y="840125"/>
          <a:ext cx="2239401" cy="36864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Crawler Server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Node Receive Thread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Node After Receive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Single </a:t>
          </a:r>
          <a:r>
            <a:rPr lang="en-US" altLang="zh-CN" sz="2400" kern="1200" dirty="0" err="1" smtClean="0"/>
            <a:t>Url</a:t>
          </a:r>
          <a:r>
            <a:rPr lang="en-US" altLang="zh-CN" sz="2400" kern="1200" dirty="0" smtClean="0"/>
            <a:t> Crawler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Dispose</a:t>
          </a:r>
          <a:endParaRPr lang="zh-CN" altLang="en-US" sz="2400" kern="1200" dirty="0"/>
        </a:p>
      </dsp:txBody>
      <dsp:txXfrm>
        <a:off x="4362242" y="905715"/>
        <a:ext cx="2108221" cy="3555220"/>
      </dsp:txXfrm>
    </dsp:sp>
    <dsp:sp modelId="{8B29A846-7615-40A6-A082-8A8FC616AD11}">
      <dsp:nvSpPr>
        <dsp:cNvPr id="0" name=""/>
        <dsp:cNvSpPr/>
      </dsp:nvSpPr>
      <dsp:spPr>
        <a:xfrm rot="21516654">
          <a:off x="6481949" y="38093"/>
          <a:ext cx="814231" cy="6129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900" kern="1200"/>
        </a:p>
      </dsp:txBody>
      <dsp:txXfrm>
        <a:off x="6481976" y="162920"/>
        <a:ext cx="630334" cy="367795"/>
      </dsp:txXfrm>
    </dsp:sp>
    <dsp:sp modelId="{BA1BEDBB-58C5-47E8-A3B8-F3437E58DC18}">
      <dsp:nvSpPr>
        <dsp:cNvPr id="0" name=""/>
        <dsp:cNvSpPr/>
      </dsp:nvSpPr>
      <dsp:spPr>
        <a:xfrm rot="10800000" flipH="1" flipV="1">
          <a:off x="7633944" y="0"/>
          <a:ext cx="2398970" cy="8923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数据库</a:t>
          </a:r>
          <a:endParaRPr lang="zh-CN" altLang="en-US" sz="2800" kern="1200" dirty="0"/>
        </a:p>
      </dsp:txBody>
      <dsp:txXfrm rot="-10800000">
        <a:off x="7633944" y="297440"/>
        <a:ext cx="2398970" cy="594879"/>
      </dsp:txXfrm>
    </dsp:sp>
    <dsp:sp modelId="{0AF76712-4228-4B07-A49A-2C2D65F94E95}">
      <dsp:nvSpPr>
        <dsp:cNvPr id="0" name=""/>
        <dsp:cNvSpPr/>
      </dsp:nvSpPr>
      <dsp:spPr>
        <a:xfrm>
          <a:off x="7641697" y="949821"/>
          <a:ext cx="2462098" cy="264222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Location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Trade show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Other show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Weather alarm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err="1" smtClean="0"/>
            <a:t>url</a:t>
          </a:r>
          <a:endParaRPr lang="zh-CN" altLang="en-US" sz="2400" kern="1200" dirty="0"/>
        </a:p>
      </dsp:txBody>
      <dsp:txXfrm>
        <a:off x="7713809" y="1021933"/>
        <a:ext cx="2317874" cy="24980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JPG>
</file>

<file path=ppt/media/image5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9567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766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059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39245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9736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58316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1320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29627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863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950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4717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847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7819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874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009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333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4565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7D1CE-A269-4DE5-8DFC-71059381B758}" type="datetimeFigureOut">
              <a:rPr lang="zh-CN" altLang="en-US" smtClean="0"/>
              <a:t>2017/6/29 Thursday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52F87-5023-414B-8F62-6A275F48C0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5544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variflight.com/" TargetMode="External"/><Relationship Id="rId3" Type="http://schemas.openxmlformats.org/officeDocument/2006/relationships/hyperlink" Target="http://www.cnena.com/" TargetMode="External"/><Relationship Id="rId7" Type="http://schemas.openxmlformats.org/officeDocument/2006/relationships/hyperlink" Target="https://www.huodongjia.com/" TargetMode="External"/><Relationship Id="rId2" Type="http://schemas.openxmlformats.org/officeDocument/2006/relationships/hyperlink" Target="http://www.eshow365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weather.com.cn/" TargetMode="External"/><Relationship Id="rId5" Type="http://schemas.openxmlformats.org/officeDocument/2006/relationships/hyperlink" Target="http://www.228.com.cn/" TargetMode="External"/><Relationship Id="rId4" Type="http://schemas.openxmlformats.org/officeDocument/2006/relationships/hyperlink" Target="https://www.damai.cn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9600" dirty="0" err="1" smtClean="0"/>
              <a:t>heatpoint</a:t>
            </a:r>
            <a:endParaRPr lang="zh-CN" altLang="en-US" sz="96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/>
              <a:t>基于互联网大数据</a:t>
            </a:r>
            <a:r>
              <a:rPr lang="zh-CN" altLang="en-US" b="1" dirty="0"/>
              <a:t>的事件地理位置智能</a:t>
            </a:r>
            <a:r>
              <a:rPr lang="zh-CN" altLang="en-US" b="1" dirty="0" smtClean="0"/>
              <a:t>抓取及可视化系统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084901" y="6042857"/>
            <a:ext cx="29129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作者：张仁童</a:t>
            </a:r>
            <a:endParaRPr lang="en-US" altLang="zh-CN" dirty="0" smtClean="0"/>
          </a:p>
          <a:p>
            <a:r>
              <a:rPr lang="zh-CN" altLang="en-US" dirty="0" smtClean="0"/>
              <a:t>邮箱：</a:t>
            </a:r>
            <a:r>
              <a:rPr lang="en-US" altLang="zh-CN" dirty="0" smtClean="0"/>
              <a:t>519539110@qq.com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231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创作背景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随着互联网大数据的发展，各种大数据的分析对各行业都产生了不同程度的影响。网站数据、社交媒体数据等是互联网大数据的重要组成部分。对于民航业领域，社会事件的发生，会很大程度影响旅客的出行需求变化，从而影响航空公司飞机运力投放、航班编排、票价策略调整等，对互联网事件的准确抓取和分析能够帮助航空公司更好的服务市场、服务旅客、提升收益。</a:t>
            </a:r>
          </a:p>
        </p:txBody>
      </p:sp>
    </p:spTree>
    <p:extLst>
      <p:ext uri="{BB962C8B-B14F-4D97-AF65-F5344CB8AC3E}">
        <p14:creationId xmlns:p14="http://schemas.microsoft.com/office/powerpoint/2010/main" val="25502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主要功能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 smtClean="0">
                <a:hlinkClick r:id="rId2"/>
              </a:rPr>
              <a:t>E</a:t>
            </a:r>
            <a:r>
              <a:rPr lang="zh-CN" altLang="en-US" dirty="0" smtClean="0">
                <a:hlinkClick r:id="rId2"/>
              </a:rPr>
              <a:t>展会</a:t>
            </a:r>
            <a:r>
              <a:rPr lang="zh-CN" altLang="en-US" dirty="0" smtClean="0"/>
              <a:t>、 </a:t>
            </a:r>
            <a:r>
              <a:rPr lang="zh-CN" altLang="en-US" dirty="0" smtClean="0">
                <a:hlinkClick r:id="rId3"/>
              </a:rPr>
              <a:t>中国会展门户</a:t>
            </a:r>
            <a:r>
              <a:rPr lang="zh-CN" altLang="en-US" dirty="0" smtClean="0"/>
              <a:t>上获取展会信息</a:t>
            </a:r>
            <a:endParaRPr lang="en-US" altLang="zh-CN" dirty="0" smtClean="0"/>
          </a:p>
          <a:p>
            <a:r>
              <a:rPr lang="zh-CN" altLang="en-US" dirty="0"/>
              <a:t>在</a:t>
            </a:r>
            <a:r>
              <a:rPr lang="zh-CN" altLang="en-US" dirty="0" smtClean="0">
                <a:hlinkClick r:id="rId4"/>
              </a:rPr>
              <a:t>大麦网</a:t>
            </a:r>
            <a:r>
              <a:rPr lang="zh-CN" altLang="en-US" dirty="0" smtClean="0"/>
              <a:t>、 </a:t>
            </a:r>
            <a:r>
              <a:rPr lang="zh-CN" altLang="en-US" u="sng" dirty="0" smtClean="0">
                <a:hlinkClick r:id="rId5"/>
              </a:rPr>
              <a:t>永乐票务</a:t>
            </a:r>
            <a:r>
              <a:rPr lang="zh-CN" altLang="en-US" dirty="0" smtClean="0"/>
              <a:t>上获取演唱会、体育赛事信息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zh-CN" altLang="en-US" dirty="0">
                <a:hlinkClick r:id="rId6"/>
              </a:rPr>
              <a:t>中国</a:t>
            </a:r>
            <a:r>
              <a:rPr lang="zh-CN" altLang="en-US" dirty="0" smtClean="0">
                <a:hlinkClick r:id="rId6"/>
              </a:rPr>
              <a:t>天气</a:t>
            </a:r>
            <a:r>
              <a:rPr lang="zh-CN" altLang="en-US" dirty="0"/>
              <a:t>上</a:t>
            </a:r>
            <a:r>
              <a:rPr lang="zh-CN" altLang="en-US" dirty="0" smtClean="0"/>
              <a:t>获取天气预警信息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zh-CN" altLang="en-US" dirty="0" smtClean="0">
                <a:hlinkClick r:id="rId7"/>
              </a:rPr>
              <a:t>活动家</a:t>
            </a:r>
            <a:r>
              <a:rPr lang="zh-CN" altLang="en-US" dirty="0"/>
              <a:t>上</a:t>
            </a:r>
            <a:r>
              <a:rPr lang="zh-CN" altLang="en-US" dirty="0" smtClean="0"/>
              <a:t>获取政治会议信息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zh-CN" altLang="en-US" dirty="0">
                <a:hlinkClick r:id="rId8"/>
              </a:rPr>
              <a:t>飞常</a:t>
            </a:r>
            <a:r>
              <a:rPr lang="zh-CN" altLang="en-US" dirty="0" smtClean="0">
                <a:hlinkClick r:id="rId8"/>
              </a:rPr>
              <a:t>准</a:t>
            </a:r>
            <a:r>
              <a:rPr lang="zh-CN" altLang="en-US" dirty="0"/>
              <a:t>上</a:t>
            </a:r>
            <a:r>
              <a:rPr lang="zh-CN" altLang="en-US" dirty="0" smtClean="0"/>
              <a:t>获取航线航班信息</a:t>
            </a: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8737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关键技术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基于</a:t>
            </a:r>
            <a:r>
              <a:rPr lang="en-US" altLang="zh-CN" dirty="0" err="1" smtClean="0"/>
              <a:t>jsoup</a:t>
            </a:r>
            <a:r>
              <a:rPr lang="zh-CN" altLang="en-US" dirty="0" smtClean="0"/>
              <a:t>的轻</a:t>
            </a:r>
            <a:r>
              <a:rPr lang="zh-CN" altLang="en-US" dirty="0" smtClean="0"/>
              <a:t>量化高性能智能可靠分布式</a:t>
            </a:r>
            <a:r>
              <a:rPr lang="zh-CN" altLang="en-US" dirty="0" smtClean="0"/>
              <a:t>爬虫</a:t>
            </a:r>
            <a:r>
              <a:rPr lang="en-US" altLang="zh-CN" dirty="0" err="1" smtClean="0"/>
              <a:t>CrawlerSYS</a:t>
            </a:r>
            <a:endParaRPr lang="en-US" altLang="zh-CN" dirty="0" smtClean="0"/>
          </a:p>
          <a:p>
            <a:r>
              <a:rPr lang="zh-CN" altLang="en-US" dirty="0" smtClean="0"/>
              <a:t>基于</a:t>
            </a:r>
            <a:r>
              <a:rPr lang="en-US" altLang="zh-CN" dirty="0" err="1" smtClean="0"/>
              <a:t>HikariCP</a:t>
            </a:r>
            <a:r>
              <a:rPr lang="zh-CN" altLang="en-US" dirty="0" smtClean="0"/>
              <a:t>数据连接池高效</a:t>
            </a:r>
            <a:r>
              <a:rPr lang="zh-CN" altLang="en-US" dirty="0" smtClean="0"/>
              <a:t>数据库读取</a:t>
            </a:r>
            <a:endParaRPr lang="en-US" altLang="zh-CN" dirty="0" smtClean="0"/>
          </a:p>
          <a:p>
            <a:r>
              <a:rPr lang="zh-CN" altLang="en-US" dirty="0" smtClean="0"/>
              <a:t>基于</a:t>
            </a:r>
            <a:r>
              <a:rPr lang="en-US" altLang="zh-CN" dirty="0" err="1" smtClean="0"/>
              <a:t>boilerpipe</a:t>
            </a:r>
            <a:r>
              <a:rPr lang="zh-CN" altLang="en-US" dirty="0" smtClean="0"/>
              <a:t>的智能页面</a:t>
            </a:r>
            <a:r>
              <a:rPr lang="zh-CN" altLang="en-US" dirty="0" smtClean="0"/>
              <a:t>结构分析，自动提取正文内容</a:t>
            </a:r>
            <a:endParaRPr lang="en-US" altLang="zh-CN" dirty="0" smtClean="0"/>
          </a:p>
          <a:p>
            <a:r>
              <a:rPr lang="zh-CN" altLang="en-US" dirty="0" smtClean="0"/>
              <a:t>基于百度地图</a:t>
            </a:r>
            <a:r>
              <a:rPr lang="zh-CN" altLang="en-US" dirty="0" smtClean="0"/>
              <a:t>的可视化：将所有地理位置信息直观显示</a:t>
            </a:r>
            <a:endParaRPr lang="en-US" altLang="zh-CN" dirty="0" smtClean="0"/>
          </a:p>
          <a:p>
            <a:r>
              <a:rPr lang="zh-CN" altLang="en-US" dirty="0" smtClean="0"/>
              <a:t>基于</a:t>
            </a:r>
            <a:r>
              <a:rPr lang="en-US" altLang="zh-CN" dirty="0" err="1" smtClean="0"/>
              <a:t>echarts</a:t>
            </a:r>
            <a:r>
              <a:rPr lang="zh-CN" altLang="en-US" dirty="0" smtClean="0"/>
              <a:t>的数据统计</a:t>
            </a:r>
            <a:r>
              <a:rPr lang="zh-CN" altLang="en-US" dirty="0" smtClean="0"/>
              <a:t>可视化：地区、种类、日期分布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348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</a:t>
            </a:r>
            <a:r>
              <a:rPr lang="zh-CN" altLang="en-US" dirty="0" smtClean="0"/>
              <a:t>思路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365374"/>
              </p:ext>
            </p:extLst>
          </p:nvPr>
        </p:nvGraphicFramePr>
        <p:xfrm>
          <a:off x="1038379" y="1738648"/>
          <a:ext cx="10565485" cy="51193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右箭头 4"/>
          <p:cNvSpPr/>
          <p:nvPr/>
        </p:nvSpPr>
        <p:spPr>
          <a:xfrm>
            <a:off x="4049997" y="4153937"/>
            <a:ext cx="1068947" cy="3734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>
            <a:off x="7614591" y="4153936"/>
            <a:ext cx="1031941" cy="3734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6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CrawlerSYS dama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3638" y="0"/>
            <a:ext cx="11217499" cy="6865908"/>
          </a:xfrm>
        </p:spPr>
      </p:pic>
    </p:spTree>
    <p:extLst>
      <p:ext uri="{BB962C8B-B14F-4D97-AF65-F5344CB8AC3E}">
        <p14:creationId xmlns:p14="http://schemas.microsoft.com/office/powerpoint/2010/main" val="1234468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2" cy="6858000"/>
          </a:xfrm>
        </p:spPr>
      </p:pic>
    </p:spTree>
    <p:extLst>
      <p:ext uri="{BB962C8B-B14F-4D97-AF65-F5344CB8AC3E}">
        <p14:creationId xmlns:p14="http://schemas.microsoft.com/office/powerpoint/2010/main" val="2655109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2" cy="6858000"/>
          </a:xfrm>
        </p:spPr>
      </p:pic>
    </p:spTree>
    <p:extLst>
      <p:ext uri="{BB962C8B-B14F-4D97-AF65-F5344CB8AC3E}">
        <p14:creationId xmlns:p14="http://schemas.microsoft.com/office/powerpoint/2010/main" val="79919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电路">
  <a:themeElements>
    <a:clrScheme name="电路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电路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电路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TM04033919[[fn=电路]]</Template>
  <TotalTime>203</TotalTime>
  <Words>218</Words>
  <Application>Microsoft Office PowerPoint</Application>
  <PresentationFormat>宽屏</PresentationFormat>
  <Paragraphs>35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宋体</vt:lpstr>
      <vt:lpstr>Arial</vt:lpstr>
      <vt:lpstr>Trebuchet MS</vt:lpstr>
      <vt:lpstr>Tw Cen MT</vt:lpstr>
      <vt:lpstr>电路</vt:lpstr>
      <vt:lpstr>heatpoint</vt:lpstr>
      <vt:lpstr>创作背景</vt:lpstr>
      <vt:lpstr>主要功能</vt:lpstr>
      <vt:lpstr>关键技术</vt:lpstr>
      <vt:lpstr>设计思路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heatpoint</dc:title>
  <dc:creator>张仁童</dc:creator>
  <cp:lastModifiedBy>张仁童</cp:lastModifiedBy>
  <cp:revision>11</cp:revision>
  <dcterms:created xsi:type="dcterms:W3CDTF">2017-05-02T06:43:17Z</dcterms:created>
  <dcterms:modified xsi:type="dcterms:W3CDTF">2017-06-29T14:12:40Z</dcterms:modified>
</cp:coreProperties>
</file>

<file path=docProps/thumbnail.jpeg>
</file>